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303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nters, Amber" userId="389caf7d-7f00-408e-a4e9-0c8935e7778a" providerId="ADAL" clId="{76187EA8-A915-45E6-B484-60F1A057DFBB}"/>
    <pc:docChg chg="modSld">
      <pc:chgData name="Winters, Amber" userId="389caf7d-7f00-408e-a4e9-0c8935e7778a" providerId="ADAL" clId="{76187EA8-A915-45E6-B484-60F1A057DFBB}" dt="2024-08-05T13:56:34.510" v="405" actId="207"/>
      <pc:docMkLst>
        <pc:docMk/>
      </pc:docMkLst>
      <pc:sldChg chg="modSp mod">
        <pc:chgData name="Winters, Amber" userId="389caf7d-7f00-408e-a4e9-0c8935e7778a" providerId="ADAL" clId="{76187EA8-A915-45E6-B484-60F1A057DFBB}" dt="2024-08-05T13:55:59.567" v="351" actId="20577"/>
        <pc:sldMkLst>
          <pc:docMk/>
          <pc:sldMk cId="0" sldId="256"/>
        </pc:sldMkLst>
        <pc:spChg chg="mod">
          <ac:chgData name="Winters, Amber" userId="389caf7d-7f00-408e-a4e9-0c8935e7778a" providerId="ADAL" clId="{76187EA8-A915-45E6-B484-60F1A057DFBB}" dt="2024-08-05T13:55:59.567" v="351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1:52.229" v="107" actId="207"/>
          <ac:spMkLst>
            <pc:docMk/>
            <pc:sldMk cId="0" sldId="256"/>
            <ac:spMk id="3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2:08.364" v="120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2:19.229" v="145" actId="20577"/>
          <ac:spMkLst>
            <pc:docMk/>
            <pc:sldMk cId="0" sldId="256"/>
            <ac:spMk id="9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2:52.718" v="226" actId="20577"/>
          <ac:spMkLst>
            <pc:docMk/>
            <pc:sldMk cId="0" sldId="256"/>
            <ac:spMk id="11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2:59.629" v="239" actId="20577"/>
          <ac:spMkLst>
            <pc:docMk/>
            <pc:sldMk cId="0" sldId="256"/>
            <ac:spMk id="12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3:20.617" v="252" actId="20577"/>
          <ac:spMkLst>
            <pc:docMk/>
            <pc:sldMk cId="0" sldId="256"/>
            <ac:spMk id="14" creationId="{00000000-0000-0000-0000-000000000000}"/>
          </ac:spMkLst>
        </pc:spChg>
      </pc:sldChg>
      <pc:sldChg chg="modSp mod">
        <pc:chgData name="Winters, Amber" userId="389caf7d-7f00-408e-a4e9-0c8935e7778a" providerId="ADAL" clId="{76187EA8-A915-45E6-B484-60F1A057DFBB}" dt="2024-08-05T13:56:34.510" v="405" actId="207"/>
        <pc:sldMkLst>
          <pc:docMk/>
          <pc:sldMk cId="0" sldId="257"/>
        </pc:sldMkLst>
        <pc:spChg chg="mod">
          <ac:chgData name="Winters, Amber" userId="389caf7d-7f00-408e-a4e9-0c8935e7778a" providerId="ADAL" clId="{76187EA8-A915-45E6-B484-60F1A057DFBB}" dt="2024-08-05T13:56:34.510" v="405" actId="207"/>
          <ac:spMkLst>
            <pc:docMk/>
            <pc:sldMk cId="0" sldId="257"/>
            <ac:spMk id="2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3:33.431" v="266" actId="20577"/>
          <ac:spMkLst>
            <pc:docMk/>
            <pc:sldMk cId="0" sldId="257"/>
            <ac:spMk id="5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3:39.447" v="279" actId="20577"/>
          <ac:spMkLst>
            <pc:docMk/>
            <pc:sldMk cId="0" sldId="257"/>
            <ac:spMk id="6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3:47.718" v="293" actId="20577"/>
          <ac:spMkLst>
            <pc:docMk/>
            <pc:sldMk cId="0" sldId="257"/>
            <ac:spMk id="8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3:57.055" v="326" actId="20577"/>
          <ac:spMkLst>
            <pc:docMk/>
            <pc:sldMk cId="0" sldId="257"/>
            <ac:spMk id="9" creationId="{00000000-0000-0000-0000-000000000000}"/>
          </ac:spMkLst>
        </pc:spChg>
      </pc:sldChg>
      <pc:sldChg chg="modSp mod">
        <pc:chgData name="Winters, Amber" userId="389caf7d-7f00-408e-a4e9-0c8935e7778a" providerId="ADAL" clId="{76187EA8-A915-45E6-B484-60F1A057DFBB}" dt="2024-08-05T13:55:05.665" v="347" actId="20577"/>
        <pc:sldMkLst>
          <pc:docMk/>
          <pc:sldMk cId="0" sldId="258"/>
        </pc:sldMkLst>
        <pc:spChg chg="mod">
          <ac:chgData name="Winters, Amber" userId="389caf7d-7f00-408e-a4e9-0c8935e7778a" providerId="ADAL" clId="{76187EA8-A915-45E6-B484-60F1A057DFBB}" dt="2024-08-05T13:54:16.990" v="331" actId="20577"/>
          <ac:spMkLst>
            <pc:docMk/>
            <pc:sldMk cId="0" sldId="258"/>
            <ac:spMk id="6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4:07.862" v="329" actId="20577"/>
          <ac:spMkLst>
            <pc:docMk/>
            <pc:sldMk cId="0" sldId="258"/>
            <ac:spMk id="7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4:05.943" v="328" actId="20577"/>
          <ac:spMkLst>
            <pc:docMk/>
            <pc:sldMk cId="0" sldId="258"/>
            <ac:spMk id="8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4:19.115" v="332" actId="20577"/>
          <ac:spMkLst>
            <pc:docMk/>
            <pc:sldMk cId="0" sldId="258"/>
            <ac:spMk id="9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4:21.274" v="333" actId="20577"/>
          <ac:spMkLst>
            <pc:docMk/>
            <pc:sldMk cId="0" sldId="258"/>
            <ac:spMk id="10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4:23.662" v="335" actId="20577"/>
          <ac:spMkLst>
            <pc:docMk/>
            <pc:sldMk cId="0" sldId="258"/>
            <ac:spMk id="11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4:29.759" v="337" actId="20577"/>
          <ac:spMkLst>
            <pc:docMk/>
            <pc:sldMk cId="0" sldId="258"/>
            <ac:spMk id="12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4:33.636" v="338" actId="20577"/>
          <ac:spMkLst>
            <pc:docMk/>
            <pc:sldMk cId="0" sldId="258"/>
            <ac:spMk id="13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4:37.740" v="339" actId="20577"/>
          <ac:spMkLst>
            <pc:docMk/>
            <pc:sldMk cId="0" sldId="258"/>
            <ac:spMk id="14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4:41.999" v="340" actId="20577"/>
          <ac:spMkLst>
            <pc:docMk/>
            <pc:sldMk cId="0" sldId="258"/>
            <ac:spMk id="15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4:47.118" v="341" actId="20577"/>
          <ac:spMkLst>
            <pc:docMk/>
            <pc:sldMk cId="0" sldId="258"/>
            <ac:spMk id="16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4:52.679" v="343" actId="20577"/>
          <ac:spMkLst>
            <pc:docMk/>
            <pc:sldMk cId="0" sldId="258"/>
            <ac:spMk id="17" creationId="{00000000-0000-0000-0000-000000000000}"/>
          </ac:spMkLst>
        </pc:spChg>
        <pc:spChg chg="mod">
          <ac:chgData name="Winters, Amber" userId="389caf7d-7f00-408e-a4e9-0c8935e7778a" providerId="ADAL" clId="{76187EA8-A915-45E6-B484-60F1A057DFBB}" dt="2024-08-05T13:55:05.665" v="347" actId="20577"/>
          <ac:spMkLst>
            <pc:docMk/>
            <pc:sldMk cId="0" sldId="258"/>
            <ac:spMk id="1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006288"/>
                </a:solidFill>
                <a:latin typeface="DIN-Bold"/>
                <a:cs typeface="DIN-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06288"/>
                </a:solidFill>
                <a:latin typeface="DIN-Bold"/>
                <a:cs typeface="DIN-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06288"/>
                </a:solidFill>
                <a:latin typeface="DIN-Bold"/>
                <a:cs typeface="DIN-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06288"/>
                </a:solidFill>
                <a:latin typeface="DIN-Bold"/>
                <a:cs typeface="DIN-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5900" y="238249"/>
            <a:ext cx="4475480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006288"/>
                </a:solidFill>
                <a:latin typeface="DIN-Bold"/>
                <a:cs typeface="DIN-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900" y="238249"/>
            <a:ext cx="6108700" cy="4873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20"/>
              </a:lnSpc>
              <a:spcBef>
                <a:spcPts val="100"/>
              </a:spcBef>
            </a:pPr>
            <a:r>
              <a:rPr dirty="0"/>
              <a:t>GALE</a:t>
            </a:r>
            <a:r>
              <a:rPr spc="-65" dirty="0"/>
              <a:t> </a:t>
            </a:r>
            <a:r>
              <a:rPr spc="-10" dirty="0"/>
              <a:t>SCAVENGER</a:t>
            </a:r>
            <a:r>
              <a:rPr spc="-65" dirty="0"/>
              <a:t> </a:t>
            </a:r>
            <a:r>
              <a:rPr dirty="0"/>
              <a:t>HUNT:</a:t>
            </a:r>
            <a:r>
              <a:rPr spc="-60" dirty="0"/>
              <a:t> </a:t>
            </a:r>
            <a:r>
              <a:rPr lang="en-US" spc="-20" dirty="0">
                <a:solidFill>
                  <a:srgbClr val="FF0000"/>
                </a:solidFill>
              </a:rPr>
              <a:t>ENTER YOUR TOPIC HERE</a:t>
            </a:r>
            <a:endParaRPr spc="-10" dirty="0">
              <a:solidFill>
                <a:srgbClr val="FF0000"/>
              </a:solidFill>
            </a:endParaRPr>
          </a:p>
          <a:p>
            <a:pPr marL="12700">
              <a:lnSpc>
                <a:spcPts val="1639"/>
              </a:lnSpc>
            </a:pPr>
            <a:r>
              <a:rPr lang="en-US" sz="1400" b="0" i="1" dirty="0">
                <a:solidFill>
                  <a:srgbClr val="FF0000"/>
                </a:solidFill>
                <a:latin typeface="DIN-RegularItalic"/>
                <a:cs typeface="DIN-RegularItalic"/>
              </a:rPr>
              <a:t>Enter the resource name here</a:t>
            </a:r>
            <a:endParaRPr sz="1400" dirty="0">
              <a:solidFill>
                <a:srgbClr val="FF0000"/>
              </a:solidFill>
              <a:latin typeface="DIN-RegularItalic"/>
              <a:cs typeface="DIN-RegularItal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950212"/>
            <a:ext cx="7087234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0099D8"/>
                </a:solidFill>
                <a:latin typeface="DIN-Bold"/>
                <a:cs typeface="DIN-Bold"/>
              </a:rPr>
              <a:t>Directions:</a:t>
            </a:r>
            <a:r>
              <a:rPr sz="1200" b="1" spc="-30" dirty="0">
                <a:solidFill>
                  <a:srgbClr val="0099D8"/>
                </a:solidFill>
                <a:latin typeface="DIN-Bold"/>
                <a:cs typeface="DIN-Bold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Use</a:t>
            </a:r>
            <a:r>
              <a:rPr sz="1200" spc="-20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lang="en-US" sz="1200" i="1" dirty="0">
                <a:solidFill>
                  <a:srgbClr val="FF0000"/>
                </a:solidFill>
                <a:latin typeface="DIN-RegularItalic"/>
                <a:cs typeface="DIN-RegularItalic"/>
              </a:rPr>
              <a:t>Resource Name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to</a:t>
            </a:r>
            <a:r>
              <a:rPr sz="1200" spc="-20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find</a:t>
            </a:r>
            <a:r>
              <a:rPr sz="1200" spc="-20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answers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to</a:t>
            </a:r>
            <a:r>
              <a:rPr sz="1200" spc="-20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the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DIN-Regular"/>
                <a:cs typeface="DIN-Regular"/>
              </a:rPr>
              <a:t>following</a:t>
            </a:r>
            <a:r>
              <a:rPr sz="1200" spc="-20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questions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DIN-Regular"/>
                <a:cs typeface="DIN-Regular"/>
              </a:rPr>
              <a:t>about</a:t>
            </a:r>
            <a:endParaRPr sz="1200" dirty="0">
              <a:latin typeface="DIN-Regular"/>
              <a:cs typeface="DIN-Regular"/>
            </a:endParaRPr>
          </a:p>
          <a:p>
            <a:pPr marL="12700">
              <a:lnSpc>
                <a:spcPct val="100000"/>
              </a:lnSpc>
            </a:pPr>
            <a:r>
              <a:rPr lang="en-US" sz="1200" b="1" dirty="0">
                <a:solidFill>
                  <a:srgbClr val="FF0000"/>
                </a:solidFill>
                <a:latin typeface="DIN-Bold"/>
                <a:cs typeface="DIN-Bold"/>
              </a:rPr>
              <a:t>Your Topic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.</a:t>
            </a:r>
            <a:r>
              <a:rPr sz="1200" spc="-3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Be</a:t>
            </a:r>
            <a:r>
              <a:rPr sz="1200" spc="-30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sure</a:t>
            </a:r>
            <a:r>
              <a:rPr sz="1200" spc="-3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to</a:t>
            </a:r>
            <a:r>
              <a:rPr sz="1200" spc="-3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include</a:t>
            </a:r>
            <a:r>
              <a:rPr sz="1200" spc="-30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your</a:t>
            </a:r>
            <a:r>
              <a:rPr sz="1200" spc="-3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DIN-Regular"/>
                <a:cs typeface="DIN-Regular"/>
              </a:rPr>
              <a:t>sources!</a:t>
            </a:r>
            <a:endParaRPr sz="1200" dirty="0">
              <a:latin typeface="DIN-Regular"/>
              <a:cs typeface="DIN-Regular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1200" spc="-35" dirty="0">
                <a:solidFill>
                  <a:srgbClr val="231F20"/>
                </a:solidFill>
                <a:latin typeface="DIN-Regular"/>
                <a:cs typeface="DIN-Regular"/>
              </a:rPr>
              <a:t>To</a:t>
            </a:r>
            <a:r>
              <a:rPr sz="1200" spc="-30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answer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the</a:t>
            </a:r>
            <a:r>
              <a:rPr sz="1200" spc="-30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questions,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use</a:t>
            </a:r>
            <a:r>
              <a:rPr sz="1200" spc="-30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the</a:t>
            </a:r>
            <a:r>
              <a:rPr sz="1200" spc="-30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DIN-Bold"/>
                <a:cs typeface="DIN-Bold"/>
              </a:rPr>
              <a:t>Your Topic </a:t>
            </a:r>
            <a:r>
              <a:rPr sz="1200" b="1" spc="-10" dirty="0" err="1">
                <a:solidFill>
                  <a:srgbClr val="231F20"/>
                </a:solidFill>
                <a:latin typeface="DIN-Bold"/>
                <a:cs typeface="DIN-Bold"/>
              </a:rPr>
              <a:t>Topic</a:t>
            </a:r>
            <a:r>
              <a:rPr sz="1200" b="1" spc="-30" dirty="0">
                <a:solidFill>
                  <a:srgbClr val="231F20"/>
                </a:solidFill>
                <a:latin typeface="DIN-Bold"/>
                <a:cs typeface="DIN-Bold"/>
              </a:rPr>
              <a:t> </a:t>
            </a:r>
            <a:r>
              <a:rPr sz="1200" b="1" dirty="0">
                <a:solidFill>
                  <a:srgbClr val="231F20"/>
                </a:solidFill>
                <a:latin typeface="DIN-Bold"/>
                <a:cs typeface="DIN-Bold"/>
              </a:rPr>
              <a:t>Page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.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DIN-Regular"/>
                <a:cs typeface="DIN-Regular"/>
              </a:rPr>
              <a:t>From</a:t>
            </a:r>
            <a:r>
              <a:rPr sz="1200" spc="-30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the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homepage,</a:t>
            </a:r>
            <a:r>
              <a:rPr sz="1200" spc="-30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click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on</a:t>
            </a:r>
            <a:r>
              <a:rPr sz="1200" spc="-3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DIN-Bold"/>
                <a:cs typeface="DIN-Bold"/>
              </a:rPr>
              <a:t>Browse</a:t>
            </a:r>
            <a:r>
              <a:rPr sz="1200" b="1" spc="-30" dirty="0">
                <a:solidFill>
                  <a:srgbClr val="231F20"/>
                </a:solidFill>
                <a:latin typeface="DIN-Bold"/>
                <a:cs typeface="DIN-Bold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DIN-Bold"/>
                <a:cs typeface="DIN-Bold"/>
              </a:rPr>
              <a:t>Topics</a:t>
            </a:r>
            <a:endParaRPr sz="1200" dirty="0">
              <a:latin typeface="DIN-Bold"/>
              <a:cs typeface="DIN-Bold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and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open</a:t>
            </a:r>
            <a:r>
              <a:rPr sz="1200" spc="-20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the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DIN-Bold"/>
                <a:cs typeface="DIN-Bold"/>
              </a:rPr>
              <a:t>Topic</a:t>
            </a:r>
            <a:r>
              <a:rPr sz="1200" b="1" spc="-25" dirty="0">
                <a:solidFill>
                  <a:srgbClr val="231F20"/>
                </a:solidFill>
                <a:latin typeface="DIN-Bold"/>
                <a:cs typeface="DIN-Bold"/>
              </a:rPr>
              <a:t> </a:t>
            </a:r>
            <a:r>
              <a:rPr sz="1200" b="1" dirty="0">
                <a:solidFill>
                  <a:srgbClr val="231F20"/>
                </a:solidFill>
                <a:latin typeface="DIN-Bold"/>
                <a:cs typeface="DIN-Bold"/>
              </a:rPr>
              <a:t>Page</a:t>
            </a:r>
            <a:r>
              <a:rPr sz="1200" b="1" spc="-10" dirty="0">
                <a:solidFill>
                  <a:srgbClr val="231F20"/>
                </a:solidFill>
                <a:latin typeface="DIN-Bold"/>
                <a:cs typeface="DIN-Bold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titled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DIN-Bold"/>
                <a:cs typeface="DIN-Bold"/>
              </a:rPr>
              <a:t>Your Topic</a:t>
            </a:r>
            <a:r>
              <a:rPr sz="1200" spc="-10" dirty="0">
                <a:solidFill>
                  <a:srgbClr val="231F20"/>
                </a:solidFill>
                <a:latin typeface="DIN-Regular"/>
                <a:cs typeface="DIN-Regular"/>
              </a:rPr>
              <a:t>.</a:t>
            </a:r>
            <a:endParaRPr sz="1200" dirty="0">
              <a:latin typeface="DIN-Regular"/>
              <a:cs typeface="DIN-Regula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2193798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200" y="0"/>
                </a:lnTo>
              </a:path>
            </a:pathLst>
          </a:custGeom>
          <a:ln w="25400">
            <a:solidFill>
              <a:srgbClr val="F15C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5900" y="2160012"/>
            <a:ext cx="3981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50" dirty="0">
                <a:solidFill>
                  <a:srgbClr val="F15C22"/>
                </a:solidFill>
                <a:latin typeface="DIN-Bold"/>
                <a:cs typeface="DIN-Bold"/>
              </a:rPr>
              <a:t>1</a:t>
            </a:r>
            <a:endParaRPr sz="5400">
              <a:latin typeface="DIN-Bold"/>
              <a:cs typeface="DIN-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5900" y="4369050"/>
            <a:ext cx="3981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50" dirty="0">
                <a:solidFill>
                  <a:srgbClr val="F15C22"/>
                </a:solidFill>
                <a:latin typeface="DIN-Bold"/>
                <a:cs typeface="DIN-Bold"/>
              </a:rPr>
              <a:t>2</a:t>
            </a:r>
            <a:endParaRPr sz="5400">
              <a:latin typeface="DIN-Bold"/>
              <a:cs typeface="DIN-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5900" y="7296908"/>
            <a:ext cx="3981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50" dirty="0">
                <a:solidFill>
                  <a:srgbClr val="F15C22"/>
                </a:solidFill>
                <a:latin typeface="DIN-Bold"/>
                <a:cs typeface="DIN-Bold"/>
              </a:rPr>
              <a:t>3</a:t>
            </a:r>
            <a:endParaRPr sz="5400">
              <a:latin typeface="DIN-Bold"/>
              <a:cs typeface="DIN-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6291" y="2245866"/>
            <a:ext cx="3302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Select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the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blue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Read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More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button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under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dirty="0">
                <a:solidFill>
                  <a:srgbClr val="231F20"/>
                </a:solidFill>
                <a:latin typeface="DIN-Regular"/>
                <a:cs typeface="DIN-Regular"/>
              </a:rPr>
              <a:t>the</a:t>
            </a:r>
            <a:r>
              <a:rPr sz="1200" spc="-25" dirty="0">
                <a:solidFill>
                  <a:srgbClr val="231F20"/>
                </a:solidFill>
                <a:latin typeface="DIN-Regular"/>
                <a:cs typeface="DIN-Regular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DIN-Regular"/>
                <a:cs typeface="DIN-Regular"/>
              </a:rPr>
              <a:t>title.</a:t>
            </a:r>
            <a:endParaRPr sz="1200" dirty="0">
              <a:latin typeface="DIN-Regular"/>
              <a:cs typeface="DIN-Regular"/>
            </a:endParaRPr>
          </a:p>
          <a:p>
            <a:pPr marL="12700">
              <a:lnSpc>
                <a:spcPct val="100000"/>
              </a:lnSpc>
            </a:pPr>
            <a:r>
              <a:rPr lang="en-US" sz="1200" b="1" dirty="0">
                <a:solidFill>
                  <a:srgbClr val="0099D8"/>
                </a:solidFill>
                <a:latin typeface="DIN-Bold"/>
                <a:cs typeface="DIN-Bold"/>
              </a:rPr>
              <a:t>Question One?</a:t>
            </a:r>
            <a:endParaRPr sz="1200" dirty="0">
              <a:latin typeface="DIN-Bold"/>
              <a:cs typeface="DIN-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6291" y="3160266"/>
            <a:ext cx="36290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b="1" dirty="0">
                <a:solidFill>
                  <a:srgbClr val="0099D8"/>
                </a:solidFill>
                <a:latin typeface="DIN-Bold"/>
                <a:cs typeface="DIN-Bold"/>
              </a:rPr>
              <a:t>Question Two (if needed)?</a:t>
            </a:r>
            <a:endParaRPr sz="1200" dirty="0">
              <a:latin typeface="DIN-Bold"/>
              <a:cs typeface="DIN-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6291" y="4074666"/>
            <a:ext cx="5511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0099D8"/>
                </a:solidFill>
                <a:latin typeface="DIN-Bold"/>
                <a:cs typeface="DIN-Bold"/>
              </a:rPr>
              <a:t>Source:</a:t>
            </a:r>
            <a:endParaRPr sz="1200">
              <a:latin typeface="DIN-Bold"/>
              <a:cs typeface="DIN-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66291" y="4497068"/>
            <a:ext cx="44392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solidFill>
                  <a:srgbClr val="FF0000"/>
                </a:solidFill>
                <a:latin typeface="DIN-Regular"/>
                <a:cs typeface="DIN-Regular"/>
              </a:rPr>
              <a:t>Enter directions to the material you want students to find.</a:t>
            </a:r>
            <a:endParaRPr sz="1200" dirty="0">
              <a:solidFill>
                <a:srgbClr val="FF0000"/>
              </a:solidFill>
              <a:latin typeface="DIN-Regular"/>
              <a:cs typeface="DIN-Regular"/>
            </a:endParaRPr>
          </a:p>
          <a:p>
            <a:pPr marL="12700">
              <a:lnSpc>
                <a:spcPct val="100000"/>
              </a:lnSpc>
            </a:pPr>
            <a:r>
              <a:rPr lang="en-US" sz="1200" b="1" dirty="0">
                <a:solidFill>
                  <a:srgbClr val="0099D8"/>
                </a:solidFill>
                <a:latin typeface="DIN-Bold"/>
                <a:cs typeface="DIN-Bold"/>
              </a:rPr>
              <a:t>Question One?</a:t>
            </a:r>
            <a:endParaRPr sz="1200" dirty="0">
              <a:latin typeface="DIN-Bold"/>
              <a:cs typeface="DIN-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66291" y="5777228"/>
            <a:ext cx="38862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b="1" dirty="0">
                <a:solidFill>
                  <a:srgbClr val="0099D8"/>
                </a:solidFill>
                <a:latin typeface="DIN-Bold"/>
                <a:cs typeface="DIN-Bold"/>
              </a:rPr>
              <a:t>Question Two?</a:t>
            </a:r>
            <a:endParaRPr sz="1200" dirty="0">
              <a:latin typeface="DIN-Bold"/>
              <a:cs typeface="DIN-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6291" y="6874509"/>
            <a:ext cx="5511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0099D8"/>
                </a:solidFill>
                <a:latin typeface="DIN-Bold"/>
                <a:cs typeface="DIN-Bold"/>
              </a:rPr>
              <a:t>Source:</a:t>
            </a:r>
            <a:endParaRPr sz="1200">
              <a:latin typeface="DIN-Bold"/>
              <a:cs typeface="DIN-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66291" y="7424926"/>
            <a:ext cx="64903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solidFill>
                  <a:srgbClr val="FF0000"/>
                </a:solidFill>
                <a:latin typeface="DIN-Regular"/>
                <a:cs typeface="DIN-Regular"/>
              </a:rPr>
              <a:t>Enter directions to the material you want students to find.</a:t>
            </a:r>
          </a:p>
          <a:p>
            <a:pPr marL="12700">
              <a:lnSpc>
                <a:spcPct val="100000"/>
              </a:lnSpc>
            </a:pPr>
            <a:r>
              <a:rPr lang="en-US" sz="1200" b="1" dirty="0">
                <a:solidFill>
                  <a:srgbClr val="0099D8"/>
                </a:solidFill>
                <a:latin typeface="DIN-Bold"/>
                <a:cs typeface="DIN-Bold"/>
              </a:rPr>
              <a:t>Question One</a:t>
            </a:r>
            <a:r>
              <a:rPr sz="1200" b="1" spc="-10" dirty="0">
                <a:solidFill>
                  <a:srgbClr val="0099D8"/>
                </a:solidFill>
                <a:latin typeface="DIN-Bold"/>
                <a:cs typeface="DIN-Bold"/>
              </a:rPr>
              <a:t>?</a:t>
            </a:r>
            <a:endParaRPr sz="1200" dirty="0">
              <a:latin typeface="DIN-Bold"/>
              <a:cs typeface="DIN-Bol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66291" y="8705086"/>
            <a:ext cx="5511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0099D8"/>
                </a:solidFill>
                <a:latin typeface="DIN-Bold"/>
                <a:cs typeface="DIN-Bold"/>
              </a:rPr>
              <a:t>Source:</a:t>
            </a:r>
            <a:endParaRPr sz="1200">
              <a:latin typeface="DIN-Bold"/>
              <a:cs typeface="DIN-Bold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28364" y="9469471"/>
            <a:ext cx="368935" cy="360680"/>
            <a:chOff x="228364" y="9469471"/>
            <a:chExt cx="368935" cy="360680"/>
          </a:xfrm>
        </p:grpSpPr>
        <p:sp>
          <p:nvSpPr>
            <p:cNvPr id="17" name="object 17"/>
            <p:cNvSpPr/>
            <p:nvPr/>
          </p:nvSpPr>
          <p:spPr>
            <a:xfrm>
              <a:off x="425818" y="9469475"/>
              <a:ext cx="128905" cy="337820"/>
            </a:xfrm>
            <a:custGeom>
              <a:avLst/>
              <a:gdLst/>
              <a:ahLst/>
              <a:cxnLst/>
              <a:rect l="l" t="t" r="r" b="b"/>
              <a:pathLst>
                <a:path w="128904" h="337820">
                  <a:moveTo>
                    <a:pt x="82588" y="96494"/>
                  </a:moveTo>
                  <a:lnTo>
                    <a:pt x="63931" y="3771"/>
                  </a:lnTo>
                  <a:lnTo>
                    <a:pt x="59169" y="0"/>
                  </a:lnTo>
                  <a:lnTo>
                    <a:pt x="3175" y="2755"/>
                  </a:lnTo>
                  <a:lnTo>
                    <a:pt x="0" y="6921"/>
                  </a:lnTo>
                  <a:lnTo>
                    <a:pt x="21602" y="114236"/>
                  </a:lnTo>
                  <a:lnTo>
                    <a:pt x="26187" y="117094"/>
                  </a:lnTo>
                  <a:lnTo>
                    <a:pt x="79603" y="101549"/>
                  </a:lnTo>
                  <a:lnTo>
                    <a:pt x="82588" y="96494"/>
                  </a:lnTo>
                  <a:close/>
                </a:path>
                <a:path w="128904" h="337820">
                  <a:moveTo>
                    <a:pt x="128612" y="284568"/>
                  </a:moveTo>
                  <a:lnTo>
                    <a:pt x="126796" y="279615"/>
                  </a:lnTo>
                  <a:lnTo>
                    <a:pt x="26657" y="243179"/>
                  </a:lnTo>
                  <a:lnTo>
                    <a:pt x="21907" y="245745"/>
                  </a:lnTo>
                  <a:lnTo>
                    <a:pt x="7162" y="300977"/>
                  </a:lnTo>
                  <a:lnTo>
                    <a:pt x="9817" y="306235"/>
                  </a:lnTo>
                  <a:lnTo>
                    <a:pt x="96342" y="337718"/>
                  </a:lnTo>
                  <a:lnTo>
                    <a:pt x="101930" y="335457"/>
                  </a:lnTo>
                  <a:lnTo>
                    <a:pt x="128612" y="284568"/>
                  </a:lnTo>
                  <a:close/>
                </a:path>
              </a:pathLst>
            </a:custGeom>
            <a:solidFill>
              <a:srgbClr val="F15C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1951" y="9496096"/>
              <a:ext cx="121264" cy="9372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8364" y="9611243"/>
              <a:ext cx="171773" cy="218575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481670" y="9576141"/>
              <a:ext cx="115570" cy="118110"/>
            </a:xfrm>
            <a:custGeom>
              <a:avLst/>
              <a:gdLst/>
              <a:ahLst/>
              <a:cxnLst/>
              <a:rect l="l" t="t" r="r" b="b"/>
              <a:pathLst>
                <a:path w="115570" h="118109">
                  <a:moveTo>
                    <a:pt x="44735" y="117910"/>
                  </a:moveTo>
                  <a:lnTo>
                    <a:pt x="38994" y="117657"/>
                  </a:lnTo>
                  <a:lnTo>
                    <a:pt x="0" y="76891"/>
                  </a:lnTo>
                  <a:lnTo>
                    <a:pt x="215" y="71362"/>
                  </a:lnTo>
                  <a:lnTo>
                    <a:pt x="80802" y="0"/>
                  </a:lnTo>
                  <a:lnTo>
                    <a:pt x="85863" y="855"/>
                  </a:lnTo>
                  <a:lnTo>
                    <a:pt x="115262" y="50123"/>
                  </a:lnTo>
                  <a:lnTo>
                    <a:pt x="114367" y="56250"/>
                  </a:lnTo>
                  <a:lnTo>
                    <a:pt x="48374" y="114687"/>
                  </a:lnTo>
                  <a:lnTo>
                    <a:pt x="44735" y="117910"/>
                  </a:lnTo>
                  <a:close/>
                </a:path>
              </a:pathLst>
            </a:custGeom>
            <a:solidFill>
              <a:srgbClr val="F15C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656574" y="9518462"/>
            <a:ext cx="599440" cy="248285"/>
            <a:chOff x="656574" y="9518462"/>
            <a:chExt cx="599440" cy="248285"/>
          </a:xfrm>
        </p:grpSpPr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6574" y="9518462"/>
              <a:ext cx="197297" cy="247683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93326" y="9519928"/>
              <a:ext cx="202988" cy="242544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1138605" y="9520668"/>
              <a:ext cx="117475" cy="241300"/>
            </a:xfrm>
            <a:custGeom>
              <a:avLst/>
              <a:gdLst/>
              <a:ahLst/>
              <a:cxnLst/>
              <a:rect l="l" t="t" r="r" b="b"/>
              <a:pathLst>
                <a:path w="117475" h="241300">
                  <a:moveTo>
                    <a:pt x="117322" y="215455"/>
                  </a:moveTo>
                  <a:lnTo>
                    <a:pt x="31648" y="215455"/>
                  </a:lnTo>
                  <a:lnTo>
                    <a:pt x="31648" y="0"/>
                  </a:lnTo>
                  <a:lnTo>
                    <a:pt x="0" y="0"/>
                  </a:lnTo>
                  <a:lnTo>
                    <a:pt x="0" y="215455"/>
                  </a:lnTo>
                  <a:lnTo>
                    <a:pt x="0" y="241249"/>
                  </a:lnTo>
                  <a:lnTo>
                    <a:pt x="117322" y="241249"/>
                  </a:lnTo>
                  <a:lnTo>
                    <a:pt x="117322" y="215455"/>
                  </a:lnTo>
                  <a:close/>
                </a:path>
              </a:pathLst>
            </a:custGeom>
            <a:solidFill>
              <a:srgbClr val="0035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5" name="object 2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01071" y="9520664"/>
            <a:ext cx="119803" cy="241808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440680" y="9465728"/>
            <a:ext cx="2103119" cy="3640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900" y="238249"/>
            <a:ext cx="5651500" cy="4873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20"/>
              </a:lnSpc>
              <a:spcBef>
                <a:spcPts val="100"/>
              </a:spcBef>
            </a:pPr>
            <a:r>
              <a:rPr dirty="0"/>
              <a:t>GALE</a:t>
            </a:r>
            <a:r>
              <a:rPr spc="-65" dirty="0"/>
              <a:t> </a:t>
            </a:r>
            <a:r>
              <a:rPr spc="-10" dirty="0"/>
              <a:t>SCAVENGER</a:t>
            </a:r>
            <a:r>
              <a:rPr spc="-65" dirty="0"/>
              <a:t> </a:t>
            </a:r>
            <a:r>
              <a:rPr dirty="0"/>
              <a:t>HUNT:</a:t>
            </a:r>
            <a:r>
              <a:rPr spc="-60" dirty="0"/>
              <a:t> </a:t>
            </a:r>
            <a:r>
              <a:rPr lang="en-US" spc="-20" dirty="0">
                <a:solidFill>
                  <a:srgbClr val="FF0000"/>
                </a:solidFill>
              </a:rPr>
              <a:t>ENTER YOUR TOPIC HERE</a:t>
            </a:r>
            <a:endParaRPr spc="-10" dirty="0">
              <a:solidFill>
                <a:srgbClr val="FF0000"/>
              </a:solidFill>
            </a:endParaRPr>
          </a:p>
          <a:p>
            <a:pPr marL="12700">
              <a:lnSpc>
                <a:spcPts val="1639"/>
              </a:lnSpc>
            </a:pPr>
            <a:r>
              <a:rPr lang="en-US" sz="1400" b="0" i="1" dirty="0">
                <a:solidFill>
                  <a:srgbClr val="FF0000"/>
                </a:solidFill>
                <a:latin typeface="DIN-RegularItalic"/>
                <a:cs typeface="DIN-RegularItalic"/>
              </a:rPr>
              <a:t>Enter the resource name here</a:t>
            </a:r>
            <a:endParaRPr sz="1400" dirty="0">
              <a:solidFill>
                <a:srgbClr val="FF0000"/>
              </a:solidFill>
              <a:latin typeface="DIN-RegularItalic"/>
              <a:cs typeface="DIN-RegularItal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929413"/>
            <a:ext cx="3981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50" dirty="0">
                <a:solidFill>
                  <a:srgbClr val="F15C22"/>
                </a:solidFill>
                <a:latin typeface="DIN-Bold"/>
                <a:cs typeface="DIN-Bold"/>
              </a:rPr>
              <a:t>4</a:t>
            </a:r>
            <a:endParaRPr sz="5400">
              <a:latin typeface="DIN-Bold"/>
              <a:cs typeface="DIN-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5900" y="4211824"/>
            <a:ext cx="3981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50" dirty="0">
                <a:solidFill>
                  <a:srgbClr val="F15C22"/>
                </a:solidFill>
                <a:latin typeface="DIN-Bold"/>
                <a:cs typeface="DIN-Bold"/>
              </a:rPr>
              <a:t>5</a:t>
            </a:r>
            <a:endParaRPr sz="5400">
              <a:latin typeface="DIN-Bold"/>
              <a:cs typeface="DIN-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6291" y="1057432"/>
            <a:ext cx="586295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solidFill>
                  <a:srgbClr val="FF0000"/>
                </a:solidFill>
                <a:latin typeface="DIN-Regular"/>
                <a:cs typeface="DIN-Regular"/>
              </a:rPr>
              <a:t>Enter directions to the material you want students to find.</a:t>
            </a:r>
          </a:p>
          <a:p>
            <a:pPr marL="12700" marR="5080">
              <a:lnSpc>
                <a:spcPct val="100000"/>
              </a:lnSpc>
            </a:pPr>
            <a:r>
              <a:rPr lang="en-US" sz="1200" b="1" dirty="0">
                <a:solidFill>
                  <a:srgbClr val="0099D8"/>
                </a:solidFill>
                <a:latin typeface="DIN-Bold"/>
                <a:cs typeface="DIN-Bold"/>
              </a:rPr>
              <a:t>Question One?</a:t>
            </a:r>
            <a:endParaRPr sz="1200" dirty="0">
              <a:latin typeface="DIN-Bold"/>
              <a:cs typeface="DIN-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6291" y="2520472"/>
            <a:ext cx="601599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b="1" dirty="0">
                <a:solidFill>
                  <a:srgbClr val="0099D8"/>
                </a:solidFill>
                <a:latin typeface="DIN-Bold"/>
                <a:cs typeface="DIN-Bold"/>
              </a:rPr>
              <a:t>Question Two?</a:t>
            </a:r>
            <a:endParaRPr sz="1200" dirty="0">
              <a:latin typeface="DIN-Bold"/>
              <a:cs typeface="DIN-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6291" y="3800632"/>
            <a:ext cx="5511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0099D8"/>
                </a:solidFill>
                <a:latin typeface="DIN-Bold"/>
                <a:cs typeface="DIN-Bold"/>
              </a:rPr>
              <a:t>Source:</a:t>
            </a:r>
            <a:endParaRPr sz="1200">
              <a:latin typeface="DIN-Bold"/>
              <a:cs typeface="DIN-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6291" y="4339842"/>
            <a:ext cx="635254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solidFill>
                  <a:srgbClr val="FF0000"/>
                </a:solidFill>
                <a:latin typeface="DIN-Regular"/>
                <a:cs typeface="DIN-Regular"/>
              </a:rPr>
              <a:t>Enter directions to the material you want students to find.</a:t>
            </a:r>
          </a:p>
          <a:p>
            <a:pPr marL="12700">
              <a:lnSpc>
                <a:spcPct val="100000"/>
              </a:lnSpc>
            </a:pPr>
            <a:r>
              <a:rPr lang="en-US" sz="1200" b="1" dirty="0">
                <a:solidFill>
                  <a:srgbClr val="0099D8"/>
                </a:solidFill>
                <a:latin typeface="DIN-Bold"/>
                <a:cs typeface="DIN-Bold"/>
              </a:rPr>
              <a:t>Question One?</a:t>
            </a:r>
            <a:endParaRPr sz="1200" dirty="0">
              <a:latin typeface="DIN-Bold"/>
              <a:cs typeface="DIN-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6291" y="5985762"/>
            <a:ext cx="46012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b="1" dirty="0">
                <a:solidFill>
                  <a:srgbClr val="0099D8"/>
                </a:solidFill>
                <a:latin typeface="DIN-Bold"/>
                <a:cs typeface="DIN-Bold"/>
              </a:rPr>
              <a:t>Question Two?</a:t>
            </a:r>
            <a:endParaRPr sz="1200" dirty="0">
              <a:latin typeface="DIN-Bold"/>
              <a:cs typeface="DIN-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6291" y="7448802"/>
            <a:ext cx="5511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0099D8"/>
                </a:solidFill>
                <a:latin typeface="DIN-Bold"/>
                <a:cs typeface="DIN-Bold"/>
              </a:rPr>
              <a:t>Source:</a:t>
            </a:r>
            <a:endParaRPr sz="1200">
              <a:latin typeface="DIN-Bold"/>
              <a:cs typeface="DIN-Bold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28364" y="9469471"/>
            <a:ext cx="368935" cy="360680"/>
            <a:chOff x="228364" y="9469471"/>
            <a:chExt cx="368935" cy="360680"/>
          </a:xfrm>
        </p:grpSpPr>
        <p:sp>
          <p:nvSpPr>
            <p:cNvPr id="12" name="object 12"/>
            <p:cNvSpPr/>
            <p:nvPr/>
          </p:nvSpPr>
          <p:spPr>
            <a:xfrm>
              <a:off x="425818" y="9469475"/>
              <a:ext cx="128905" cy="337820"/>
            </a:xfrm>
            <a:custGeom>
              <a:avLst/>
              <a:gdLst/>
              <a:ahLst/>
              <a:cxnLst/>
              <a:rect l="l" t="t" r="r" b="b"/>
              <a:pathLst>
                <a:path w="128904" h="337820">
                  <a:moveTo>
                    <a:pt x="82588" y="96494"/>
                  </a:moveTo>
                  <a:lnTo>
                    <a:pt x="63931" y="3771"/>
                  </a:lnTo>
                  <a:lnTo>
                    <a:pt x="59169" y="0"/>
                  </a:lnTo>
                  <a:lnTo>
                    <a:pt x="3175" y="2755"/>
                  </a:lnTo>
                  <a:lnTo>
                    <a:pt x="0" y="6921"/>
                  </a:lnTo>
                  <a:lnTo>
                    <a:pt x="21602" y="114236"/>
                  </a:lnTo>
                  <a:lnTo>
                    <a:pt x="26187" y="117094"/>
                  </a:lnTo>
                  <a:lnTo>
                    <a:pt x="79603" y="101549"/>
                  </a:lnTo>
                  <a:lnTo>
                    <a:pt x="82588" y="96494"/>
                  </a:lnTo>
                  <a:close/>
                </a:path>
                <a:path w="128904" h="337820">
                  <a:moveTo>
                    <a:pt x="128612" y="284568"/>
                  </a:moveTo>
                  <a:lnTo>
                    <a:pt x="126796" y="279615"/>
                  </a:lnTo>
                  <a:lnTo>
                    <a:pt x="26657" y="243179"/>
                  </a:lnTo>
                  <a:lnTo>
                    <a:pt x="21907" y="245745"/>
                  </a:lnTo>
                  <a:lnTo>
                    <a:pt x="7162" y="300977"/>
                  </a:lnTo>
                  <a:lnTo>
                    <a:pt x="9817" y="306235"/>
                  </a:lnTo>
                  <a:lnTo>
                    <a:pt x="96342" y="337718"/>
                  </a:lnTo>
                  <a:lnTo>
                    <a:pt x="101930" y="335457"/>
                  </a:lnTo>
                  <a:lnTo>
                    <a:pt x="128612" y="284568"/>
                  </a:lnTo>
                  <a:close/>
                </a:path>
              </a:pathLst>
            </a:custGeom>
            <a:solidFill>
              <a:srgbClr val="F15C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1951" y="9496096"/>
              <a:ext cx="121264" cy="93728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8364" y="9611243"/>
              <a:ext cx="171773" cy="218575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481670" y="9576141"/>
              <a:ext cx="115570" cy="118110"/>
            </a:xfrm>
            <a:custGeom>
              <a:avLst/>
              <a:gdLst/>
              <a:ahLst/>
              <a:cxnLst/>
              <a:rect l="l" t="t" r="r" b="b"/>
              <a:pathLst>
                <a:path w="115570" h="118109">
                  <a:moveTo>
                    <a:pt x="44735" y="117910"/>
                  </a:moveTo>
                  <a:lnTo>
                    <a:pt x="38994" y="117657"/>
                  </a:lnTo>
                  <a:lnTo>
                    <a:pt x="0" y="76891"/>
                  </a:lnTo>
                  <a:lnTo>
                    <a:pt x="215" y="71362"/>
                  </a:lnTo>
                  <a:lnTo>
                    <a:pt x="80802" y="0"/>
                  </a:lnTo>
                  <a:lnTo>
                    <a:pt x="85863" y="855"/>
                  </a:lnTo>
                  <a:lnTo>
                    <a:pt x="115262" y="50123"/>
                  </a:lnTo>
                  <a:lnTo>
                    <a:pt x="114367" y="56250"/>
                  </a:lnTo>
                  <a:lnTo>
                    <a:pt x="48374" y="114687"/>
                  </a:lnTo>
                  <a:lnTo>
                    <a:pt x="44735" y="117910"/>
                  </a:lnTo>
                  <a:close/>
                </a:path>
              </a:pathLst>
            </a:custGeom>
            <a:solidFill>
              <a:srgbClr val="F15C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656574" y="9518462"/>
            <a:ext cx="599440" cy="248285"/>
            <a:chOff x="656574" y="9518462"/>
            <a:chExt cx="599440" cy="248285"/>
          </a:xfrm>
        </p:grpSpPr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6574" y="9518462"/>
              <a:ext cx="197297" cy="247683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93326" y="9519928"/>
              <a:ext cx="202988" cy="242544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1138605" y="9520668"/>
              <a:ext cx="117475" cy="241300"/>
            </a:xfrm>
            <a:custGeom>
              <a:avLst/>
              <a:gdLst/>
              <a:ahLst/>
              <a:cxnLst/>
              <a:rect l="l" t="t" r="r" b="b"/>
              <a:pathLst>
                <a:path w="117475" h="241300">
                  <a:moveTo>
                    <a:pt x="117322" y="215455"/>
                  </a:moveTo>
                  <a:lnTo>
                    <a:pt x="31648" y="215455"/>
                  </a:lnTo>
                  <a:lnTo>
                    <a:pt x="31648" y="0"/>
                  </a:lnTo>
                  <a:lnTo>
                    <a:pt x="0" y="0"/>
                  </a:lnTo>
                  <a:lnTo>
                    <a:pt x="0" y="215455"/>
                  </a:lnTo>
                  <a:lnTo>
                    <a:pt x="0" y="241249"/>
                  </a:lnTo>
                  <a:lnTo>
                    <a:pt x="117322" y="241249"/>
                  </a:lnTo>
                  <a:lnTo>
                    <a:pt x="117322" y="215455"/>
                  </a:lnTo>
                  <a:close/>
                </a:path>
              </a:pathLst>
            </a:custGeom>
            <a:solidFill>
              <a:srgbClr val="0035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0" name="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01071" y="9520664"/>
            <a:ext cx="119803" cy="241808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440680" y="9465728"/>
            <a:ext cx="2103119" cy="36407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5900" y="7252203"/>
            <a:ext cx="3981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50" dirty="0">
                <a:solidFill>
                  <a:srgbClr val="F15C22"/>
                </a:solidFill>
                <a:latin typeface="DIN-Bold"/>
                <a:cs typeface="DIN-Bold"/>
              </a:rPr>
              <a:t>5</a:t>
            </a:r>
            <a:endParaRPr sz="5400">
              <a:latin typeface="DIN-Bold"/>
              <a:cs typeface="DIN-Bo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900" y="4159246"/>
            <a:ext cx="398145" cy="2192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50" dirty="0">
                <a:solidFill>
                  <a:srgbClr val="F15C22"/>
                </a:solidFill>
                <a:latin typeface="DIN-Bold"/>
                <a:cs typeface="DIN-Bold"/>
              </a:rPr>
              <a:t>3</a:t>
            </a:r>
            <a:endParaRPr sz="5400">
              <a:latin typeface="DIN-Bold"/>
              <a:cs typeface="DIN-Bold"/>
            </a:endParaRPr>
          </a:p>
          <a:p>
            <a:pPr marL="12700">
              <a:lnSpc>
                <a:spcPct val="100000"/>
              </a:lnSpc>
              <a:spcBef>
                <a:spcPts val="4100"/>
              </a:spcBef>
            </a:pPr>
            <a:r>
              <a:rPr sz="5400" b="1" spc="-50" dirty="0">
                <a:solidFill>
                  <a:srgbClr val="F15C22"/>
                </a:solidFill>
                <a:latin typeface="DIN-Bold"/>
                <a:cs typeface="DIN-Bold"/>
              </a:rPr>
              <a:t>4</a:t>
            </a:r>
            <a:endParaRPr sz="5400">
              <a:latin typeface="DIN-Bold"/>
              <a:cs typeface="DIN-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5900" y="1980688"/>
            <a:ext cx="3981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50" dirty="0">
                <a:solidFill>
                  <a:srgbClr val="F15C22"/>
                </a:solidFill>
                <a:latin typeface="DIN-Bold"/>
                <a:cs typeface="DIN-Bold"/>
              </a:rPr>
              <a:t>2</a:t>
            </a:r>
            <a:endParaRPr sz="5400">
              <a:latin typeface="DIN-Bold"/>
              <a:cs typeface="DIN-Bold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5900" y="51303"/>
            <a:ext cx="3981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50" dirty="0">
                <a:solidFill>
                  <a:srgbClr val="F15C22"/>
                </a:solidFill>
              </a:rPr>
              <a:t>1</a:t>
            </a:r>
            <a:endParaRPr sz="5400"/>
          </a:p>
        </p:txBody>
      </p:sp>
      <p:sp>
        <p:nvSpPr>
          <p:cNvPr id="6" name="object 6"/>
          <p:cNvSpPr txBox="1"/>
          <p:nvPr/>
        </p:nvSpPr>
        <p:spPr>
          <a:xfrm>
            <a:off x="1066291" y="179322"/>
            <a:ext cx="589216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99D8"/>
                </a:solidFill>
                <a:latin typeface="DIN-Bold"/>
                <a:cs typeface="DIN-Bold"/>
              </a:rPr>
              <a:t>Answer</a:t>
            </a:r>
            <a:r>
              <a:rPr sz="1200" b="1" spc="-20" dirty="0">
                <a:solidFill>
                  <a:srgbClr val="0099D8"/>
                </a:solidFill>
                <a:latin typeface="DIN-Bold"/>
                <a:cs typeface="DIN-Bold"/>
              </a:rPr>
              <a:t> </a:t>
            </a:r>
            <a:r>
              <a:rPr sz="1200" b="1" dirty="0">
                <a:solidFill>
                  <a:srgbClr val="0099D8"/>
                </a:solidFill>
                <a:latin typeface="DIN-Bold"/>
                <a:cs typeface="DIN-Bold"/>
              </a:rPr>
              <a:t>One:</a:t>
            </a:r>
            <a:endParaRPr sz="1200" dirty="0">
              <a:latin typeface="DIN-Regular"/>
              <a:cs typeface="DIN-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6291" y="545083"/>
            <a:ext cx="644715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99D8"/>
                </a:solidFill>
                <a:latin typeface="DIN-Bold"/>
                <a:cs typeface="DIN-Bold"/>
              </a:rPr>
              <a:t>Answer</a:t>
            </a:r>
            <a:r>
              <a:rPr sz="1200" b="1" spc="-45" dirty="0">
                <a:solidFill>
                  <a:srgbClr val="0099D8"/>
                </a:solidFill>
                <a:latin typeface="DIN-Bold"/>
                <a:cs typeface="DIN-Bold"/>
              </a:rPr>
              <a:t> </a:t>
            </a:r>
            <a:r>
              <a:rPr sz="1200" b="1" dirty="0">
                <a:solidFill>
                  <a:srgbClr val="0099D8"/>
                </a:solidFill>
                <a:latin typeface="DIN-Bold"/>
                <a:cs typeface="DIN-Bold"/>
              </a:rPr>
              <a:t>Two:</a:t>
            </a:r>
            <a:endParaRPr sz="1200" dirty="0">
              <a:latin typeface="DIN-Regular"/>
              <a:cs typeface="DIN-Regula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6291" y="1093722"/>
            <a:ext cx="64160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0099D8"/>
                </a:solidFill>
                <a:latin typeface="DIN-Bold"/>
                <a:cs typeface="DIN-Bold"/>
              </a:rPr>
              <a:t>Source:</a:t>
            </a:r>
            <a:r>
              <a:rPr sz="1200" b="1" spc="-25" dirty="0">
                <a:solidFill>
                  <a:srgbClr val="0099D8"/>
                </a:solidFill>
                <a:latin typeface="DIN-Bold"/>
                <a:cs typeface="DIN-Bold"/>
              </a:rPr>
              <a:t> </a:t>
            </a:r>
            <a:endParaRPr sz="1200" dirty="0">
              <a:latin typeface="DIN-Regular"/>
              <a:cs typeface="DIN-Regula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6291" y="2108707"/>
            <a:ext cx="59982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99D8"/>
                </a:solidFill>
                <a:latin typeface="DIN-Bold"/>
                <a:cs typeface="DIN-Bold"/>
              </a:rPr>
              <a:t>Answer</a:t>
            </a:r>
            <a:r>
              <a:rPr sz="1200" b="1" spc="-15" dirty="0">
                <a:solidFill>
                  <a:srgbClr val="0099D8"/>
                </a:solidFill>
                <a:latin typeface="DIN-Bold"/>
                <a:cs typeface="DIN-Bold"/>
              </a:rPr>
              <a:t> </a:t>
            </a:r>
            <a:r>
              <a:rPr sz="1200" b="1" dirty="0">
                <a:solidFill>
                  <a:srgbClr val="0099D8"/>
                </a:solidFill>
                <a:latin typeface="DIN-Bold"/>
                <a:cs typeface="DIN-Bold"/>
              </a:rPr>
              <a:t>One:</a:t>
            </a:r>
            <a:endParaRPr sz="1200" dirty="0">
              <a:latin typeface="DIN-Regular"/>
              <a:cs typeface="DIN-Regular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6291" y="2657347"/>
            <a:ext cx="643318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99D8"/>
                </a:solidFill>
                <a:latin typeface="DIN-Bold"/>
                <a:cs typeface="DIN-Bold"/>
              </a:rPr>
              <a:t>Answer</a:t>
            </a:r>
            <a:r>
              <a:rPr sz="1200" b="1" spc="-25" dirty="0">
                <a:solidFill>
                  <a:srgbClr val="0099D8"/>
                </a:solidFill>
                <a:latin typeface="DIN-Bold"/>
                <a:cs typeface="DIN-Bold"/>
              </a:rPr>
              <a:t> </a:t>
            </a:r>
            <a:r>
              <a:rPr sz="1200" b="1" spc="-10" dirty="0">
                <a:solidFill>
                  <a:srgbClr val="0099D8"/>
                </a:solidFill>
                <a:latin typeface="DIN-Bold"/>
                <a:cs typeface="DIN-Bold"/>
              </a:rPr>
              <a:t>Two:</a:t>
            </a:r>
            <a:endParaRPr sz="1200" dirty="0">
              <a:latin typeface="DIN-Regular"/>
              <a:cs typeface="DIN-Regular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66291" y="3388868"/>
            <a:ext cx="640778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0099D8"/>
                </a:solidFill>
                <a:latin typeface="DIN-Bold"/>
                <a:cs typeface="DIN-Bold"/>
              </a:rPr>
              <a:t>Source:</a:t>
            </a:r>
            <a:r>
              <a:rPr sz="1200" b="1" spc="-30" dirty="0">
                <a:solidFill>
                  <a:srgbClr val="0099D8"/>
                </a:solidFill>
                <a:latin typeface="DIN-Bold"/>
                <a:cs typeface="DIN-Bold"/>
              </a:rPr>
              <a:t> </a:t>
            </a:r>
            <a:endParaRPr sz="1200" dirty="0">
              <a:latin typeface="DIN-Regular"/>
              <a:cs typeface="DIN-Regular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66291" y="4287265"/>
            <a:ext cx="53378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99D8"/>
                </a:solidFill>
                <a:latin typeface="DIN-Bold"/>
                <a:cs typeface="DIN-Bold"/>
              </a:rPr>
              <a:t>Answer:</a:t>
            </a:r>
            <a:endParaRPr sz="1200" dirty="0">
              <a:latin typeface="DIN-Regular"/>
              <a:cs typeface="DIN-Regular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6291" y="4653024"/>
            <a:ext cx="633793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0099D8"/>
                </a:solidFill>
                <a:latin typeface="DIN-Bold"/>
                <a:cs typeface="DIN-Bold"/>
              </a:rPr>
              <a:t>Source:</a:t>
            </a:r>
            <a:endParaRPr sz="1200" dirty="0">
              <a:latin typeface="DIN-Regular"/>
              <a:cs typeface="DIN-Regular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66291" y="5631434"/>
            <a:ext cx="291655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99D8"/>
                </a:solidFill>
                <a:latin typeface="DIN-Bold"/>
                <a:cs typeface="DIN-Bold"/>
              </a:rPr>
              <a:t>Answer</a:t>
            </a:r>
            <a:r>
              <a:rPr sz="1200" b="1" spc="-30" dirty="0">
                <a:solidFill>
                  <a:srgbClr val="0099D8"/>
                </a:solidFill>
                <a:latin typeface="DIN-Bold"/>
                <a:cs typeface="DIN-Bold"/>
              </a:rPr>
              <a:t> </a:t>
            </a:r>
            <a:r>
              <a:rPr sz="1200" b="1" dirty="0">
                <a:solidFill>
                  <a:srgbClr val="0099D8"/>
                </a:solidFill>
                <a:latin typeface="DIN-Bold"/>
                <a:cs typeface="DIN-Bold"/>
              </a:rPr>
              <a:t>One:</a:t>
            </a:r>
            <a:r>
              <a:rPr sz="1200" spc="-10" dirty="0">
                <a:solidFill>
                  <a:srgbClr val="231F20"/>
                </a:solidFill>
                <a:latin typeface="DIN-Regular"/>
                <a:cs typeface="DIN-Regular"/>
              </a:rPr>
              <a:t>.</a:t>
            </a:r>
            <a:endParaRPr sz="1200" dirty="0">
              <a:latin typeface="DIN-Regular"/>
              <a:cs typeface="DIN-Regular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66291" y="5997192"/>
            <a:ext cx="21609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99D8"/>
                </a:solidFill>
                <a:latin typeface="DIN-Bold"/>
                <a:cs typeface="DIN-Bold"/>
              </a:rPr>
              <a:t>Answer</a:t>
            </a:r>
            <a:r>
              <a:rPr sz="1200" b="1" spc="-40" dirty="0">
                <a:solidFill>
                  <a:srgbClr val="0099D8"/>
                </a:solidFill>
                <a:latin typeface="DIN-Bold"/>
                <a:cs typeface="DIN-Bold"/>
              </a:rPr>
              <a:t> </a:t>
            </a:r>
            <a:r>
              <a:rPr sz="1200" b="1" spc="-10" dirty="0">
                <a:solidFill>
                  <a:srgbClr val="0099D8"/>
                </a:solidFill>
                <a:latin typeface="DIN-Bold"/>
                <a:cs typeface="DIN-Bold"/>
              </a:rPr>
              <a:t>Two:</a:t>
            </a:r>
            <a:r>
              <a:rPr sz="1200" spc="-20" dirty="0">
                <a:solidFill>
                  <a:srgbClr val="231F20"/>
                </a:solidFill>
                <a:latin typeface="DIN-Regular"/>
                <a:cs typeface="DIN-Regular"/>
              </a:rPr>
              <a:t>.</a:t>
            </a:r>
            <a:endParaRPr sz="1200" dirty="0">
              <a:latin typeface="DIN-Regular"/>
              <a:cs typeface="DIN-Regular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66291" y="6362953"/>
            <a:ext cx="647573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0099D8"/>
                </a:solidFill>
                <a:latin typeface="DIN-Bold"/>
                <a:cs typeface="DIN-Bold"/>
              </a:rPr>
              <a:t>Source:</a:t>
            </a:r>
            <a:endParaRPr sz="1200" dirty="0">
              <a:latin typeface="DIN-Regular"/>
              <a:cs typeface="DIN-Regular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66291" y="7380222"/>
            <a:ext cx="639445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99D8"/>
                </a:solidFill>
                <a:latin typeface="DIN-Bold"/>
                <a:cs typeface="DIN-Bold"/>
              </a:rPr>
              <a:t>Answer</a:t>
            </a:r>
            <a:r>
              <a:rPr sz="1200" b="1" spc="-25" dirty="0">
                <a:solidFill>
                  <a:srgbClr val="0099D8"/>
                </a:solidFill>
                <a:latin typeface="DIN-Bold"/>
                <a:cs typeface="DIN-Bold"/>
              </a:rPr>
              <a:t> </a:t>
            </a:r>
            <a:r>
              <a:rPr sz="1200" b="1" dirty="0">
                <a:solidFill>
                  <a:srgbClr val="0099D8"/>
                </a:solidFill>
                <a:latin typeface="DIN-Bold"/>
                <a:cs typeface="DIN-Bold"/>
              </a:rPr>
              <a:t>One</a:t>
            </a:r>
            <a:endParaRPr sz="1200" dirty="0">
              <a:latin typeface="DIN-Regular"/>
              <a:cs typeface="DIN-Regular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66291" y="8111742"/>
            <a:ext cx="6490970" cy="5616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99D8"/>
                </a:solidFill>
                <a:latin typeface="DIN-Bold"/>
                <a:cs typeface="DIN-Bold"/>
              </a:rPr>
              <a:t>Answer</a:t>
            </a:r>
            <a:r>
              <a:rPr sz="1200" b="1" spc="-40" dirty="0">
                <a:solidFill>
                  <a:srgbClr val="0099D8"/>
                </a:solidFill>
                <a:latin typeface="DIN-Bold"/>
                <a:cs typeface="DIN-Bold"/>
              </a:rPr>
              <a:t> </a:t>
            </a:r>
            <a:r>
              <a:rPr sz="1200" b="1" spc="-10" dirty="0">
                <a:solidFill>
                  <a:srgbClr val="0099D8"/>
                </a:solidFill>
                <a:latin typeface="DIN-Bold"/>
                <a:cs typeface="DIN-Bold"/>
              </a:rPr>
              <a:t>Two:</a:t>
            </a:r>
            <a:endParaRPr sz="1200" dirty="0">
              <a:latin typeface="DIN-Regular"/>
              <a:cs typeface="DIN-Regular"/>
            </a:endParaRPr>
          </a:p>
          <a:p>
            <a:pPr marL="12700" marR="5080">
              <a:lnSpc>
                <a:spcPct val="100000"/>
              </a:lnSpc>
              <a:spcBef>
                <a:spcPts val="1440"/>
              </a:spcBef>
            </a:pPr>
            <a:r>
              <a:rPr sz="1200" b="1" spc="-10" dirty="0">
                <a:solidFill>
                  <a:srgbClr val="0099D8"/>
                </a:solidFill>
                <a:latin typeface="DIN-Bold"/>
                <a:cs typeface="DIN-Bold"/>
              </a:rPr>
              <a:t>Source:</a:t>
            </a:r>
            <a:r>
              <a:rPr sz="1200" b="1" spc="-25" dirty="0">
                <a:solidFill>
                  <a:srgbClr val="0099D8"/>
                </a:solidFill>
                <a:latin typeface="DIN-Bold"/>
                <a:cs typeface="DIN-Bold"/>
              </a:rPr>
              <a:t> </a:t>
            </a:r>
            <a:endParaRPr sz="1200" dirty="0">
              <a:latin typeface="DIN-Regular"/>
              <a:cs typeface="DIN-Regular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28364" y="9469471"/>
            <a:ext cx="368935" cy="360680"/>
            <a:chOff x="228364" y="9469471"/>
            <a:chExt cx="368935" cy="360680"/>
          </a:xfrm>
        </p:grpSpPr>
        <p:sp>
          <p:nvSpPr>
            <p:cNvPr id="20" name="object 20"/>
            <p:cNvSpPr/>
            <p:nvPr/>
          </p:nvSpPr>
          <p:spPr>
            <a:xfrm>
              <a:off x="425818" y="9469475"/>
              <a:ext cx="128905" cy="337820"/>
            </a:xfrm>
            <a:custGeom>
              <a:avLst/>
              <a:gdLst/>
              <a:ahLst/>
              <a:cxnLst/>
              <a:rect l="l" t="t" r="r" b="b"/>
              <a:pathLst>
                <a:path w="128904" h="337820">
                  <a:moveTo>
                    <a:pt x="82588" y="96494"/>
                  </a:moveTo>
                  <a:lnTo>
                    <a:pt x="63931" y="3771"/>
                  </a:lnTo>
                  <a:lnTo>
                    <a:pt x="59169" y="0"/>
                  </a:lnTo>
                  <a:lnTo>
                    <a:pt x="3175" y="2755"/>
                  </a:lnTo>
                  <a:lnTo>
                    <a:pt x="0" y="6921"/>
                  </a:lnTo>
                  <a:lnTo>
                    <a:pt x="21602" y="114236"/>
                  </a:lnTo>
                  <a:lnTo>
                    <a:pt x="26187" y="117094"/>
                  </a:lnTo>
                  <a:lnTo>
                    <a:pt x="79603" y="101549"/>
                  </a:lnTo>
                  <a:lnTo>
                    <a:pt x="82588" y="96494"/>
                  </a:lnTo>
                  <a:close/>
                </a:path>
                <a:path w="128904" h="337820">
                  <a:moveTo>
                    <a:pt x="128612" y="284568"/>
                  </a:moveTo>
                  <a:lnTo>
                    <a:pt x="126796" y="279615"/>
                  </a:lnTo>
                  <a:lnTo>
                    <a:pt x="26657" y="243179"/>
                  </a:lnTo>
                  <a:lnTo>
                    <a:pt x="21907" y="245745"/>
                  </a:lnTo>
                  <a:lnTo>
                    <a:pt x="7162" y="300977"/>
                  </a:lnTo>
                  <a:lnTo>
                    <a:pt x="9817" y="306235"/>
                  </a:lnTo>
                  <a:lnTo>
                    <a:pt x="96342" y="337718"/>
                  </a:lnTo>
                  <a:lnTo>
                    <a:pt x="101930" y="335457"/>
                  </a:lnTo>
                  <a:lnTo>
                    <a:pt x="128612" y="284568"/>
                  </a:lnTo>
                  <a:close/>
                </a:path>
              </a:pathLst>
            </a:custGeom>
            <a:solidFill>
              <a:srgbClr val="F15C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1951" y="9496096"/>
              <a:ext cx="121264" cy="93728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8364" y="9611243"/>
              <a:ext cx="171773" cy="218575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481670" y="9576141"/>
              <a:ext cx="115570" cy="118110"/>
            </a:xfrm>
            <a:custGeom>
              <a:avLst/>
              <a:gdLst/>
              <a:ahLst/>
              <a:cxnLst/>
              <a:rect l="l" t="t" r="r" b="b"/>
              <a:pathLst>
                <a:path w="115570" h="118109">
                  <a:moveTo>
                    <a:pt x="44735" y="117910"/>
                  </a:moveTo>
                  <a:lnTo>
                    <a:pt x="38994" y="117657"/>
                  </a:lnTo>
                  <a:lnTo>
                    <a:pt x="0" y="76891"/>
                  </a:lnTo>
                  <a:lnTo>
                    <a:pt x="215" y="71362"/>
                  </a:lnTo>
                  <a:lnTo>
                    <a:pt x="80802" y="0"/>
                  </a:lnTo>
                  <a:lnTo>
                    <a:pt x="85863" y="855"/>
                  </a:lnTo>
                  <a:lnTo>
                    <a:pt x="115262" y="50123"/>
                  </a:lnTo>
                  <a:lnTo>
                    <a:pt x="114367" y="56250"/>
                  </a:lnTo>
                  <a:lnTo>
                    <a:pt x="48374" y="114687"/>
                  </a:lnTo>
                  <a:lnTo>
                    <a:pt x="44735" y="117910"/>
                  </a:lnTo>
                  <a:close/>
                </a:path>
              </a:pathLst>
            </a:custGeom>
            <a:solidFill>
              <a:srgbClr val="F15C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656574" y="9518462"/>
            <a:ext cx="599440" cy="248285"/>
            <a:chOff x="656574" y="9518462"/>
            <a:chExt cx="599440" cy="248285"/>
          </a:xfrm>
        </p:grpSpPr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6574" y="9518462"/>
              <a:ext cx="197297" cy="247683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93326" y="9519928"/>
              <a:ext cx="202988" cy="242544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1138605" y="9520668"/>
              <a:ext cx="117475" cy="241300"/>
            </a:xfrm>
            <a:custGeom>
              <a:avLst/>
              <a:gdLst/>
              <a:ahLst/>
              <a:cxnLst/>
              <a:rect l="l" t="t" r="r" b="b"/>
              <a:pathLst>
                <a:path w="117475" h="241300">
                  <a:moveTo>
                    <a:pt x="117322" y="215455"/>
                  </a:moveTo>
                  <a:lnTo>
                    <a:pt x="31648" y="215455"/>
                  </a:lnTo>
                  <a:lnTo>
                    <a:pt x="31648" y="0"/>
                  </a:lnTo>
                  <a:lnTo>
                    <a:pt x="0" y="0"/>
                  </a:lnTo>
                  <a:lnTo>
                    <a:pt x="0" y="215455"/>
                  </a:lnTo>
                  <a:lnTo>
                    <a:pt x="0" y="241249"/>
                  </a:lnTo>
                  <a:lnTo>
                    <a:pt x="117322" y="241249"/>
                  </a:lnTo>
                  <a:lnTo>
                    <a:pt x="117322" y="215455"/>
                  </a:lnTo>
                  <a:close/>
                </a:path>
              </a:pathLst>
            </a:custGeom>
            <a:solidFill>
              <a:srgbClr val="0035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8" name="object 2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01071" y="9520664"/>
            <a:ext cx="119803" cy="241808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440680" y="9469179"/>
            <a:ext cx="2103119" cy="36407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217</Words>
  <Application>Microsoft Office PowerPoint</Application>
  <PresentationFormat>Custom</PresentationFormat>
  <Paragraphs>51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DIN-Bold</vt:lpstr>
      <vt:lpstr>DIN-Regular</vt:lpstr>
      <vt:lpstr>DIN-RegularItalic</vt:lpstr>
      <vt:lpstr>Office Theme</vt:lpstr>
      <vt:lpstr>GALE SCAVENGER HUNT: ENTER YOUR TOPIC HERE Enter the resource name here</vt:lpstr>
      <vt:lpstr>GALE SCAVENGER HUNT: ENTER YOUR TOPIC HERE Enter the resource name here</vt:lpstr>
      <vt:lpstr>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Winters, Amber</cp:lastModifiedBy>
  <cp:revision>1</cp:revision>
  <dcterms:created xsi:type="dcterms:W3CDTF">2024-08-02T14:56:00Z</dcterms:created>
  <dcterms:modified xsi:type="dcterms:W3CDTF">2024-08-05T13:56:35Z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2024-03-13T00:00:00Z</vt:filetime>
  </property>
  <property fmtid="{D5CDD505-2E9C-101B-9397-08002B2CF9AE}" pid="3" name="Creator">
    <vt:lpwstr>Adobe InDesign 19.2 (Windows)</vt:lpwstr>
  </property>
  <property fmtid="{D5CDD505-2E9C-101B-9397-08002B2CF9AE}" pid="4" name="LastSaved">
    <vt:filetime>2024-08-02T00:00:00Z</vt:filetime>
  </property>
  <property fmtid="{D5CDD505-2E9C-101B-9397-08002B2CF9AE}" pid="5" name="Producer">
    <vt:lpwstr>Adobe PDF Library 17.0</vt:lpwstr>
  </property>
</Properties>
</file>